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6F1F54-C721-DB9D-F629-79BF555C0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8786AE-A34A-3459-B44C-0900D430F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2F84F7-6C80-611B-37B8-573277883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8F39EC4-8BC5-A10A-584F-FF73AFCC2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5464121-325F-7DCD-7DCC-0F7F223CF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714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7D628B-1967-905F-3CBA-3531C31DC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47CBF3-D87F-CA64-EEC4-A4B4F0BCC7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BAB1DA-470C-BF59-28FE-F31F8589B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850D69-938B-E716-832A-CBB726B72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3ACE52-BD88-0442-96A4-7C388334D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794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4061547-AF02-AD4A-6573-0CC5BB6AD6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419C0B5-0C72-B8A7-0636-6DCEE03BD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6E95AA-47CA-994A-C1CE-39F0053F1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155C69-E0AC-4E68-1B18-1BF661168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41B918-3FE8-2A4F-07AD-C365CF16F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28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A8B24A-C712-5E2B-8641-6C506E70C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5EECF4-C848-4B50-0063-8271EE627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59D1FC-F297-6617-E150-15C90F196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2A89FB-6532-49F8-FB98-1F5E008A1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DD322-B237-37F8-FCCA-D7C4578F9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28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E9AF06-744E-9221-3FC0-C54DE9E8D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D4B839-AF25-6B51-53B3-005DF1457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8E1CBE-CB19-C9E7-DFD3-E09E85546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359A96-5AF3-FC2B-2F3A-ECA453FF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3FBDB5-B737-98E2-D428-DDBC5489A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830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1E198F-6910-9902-9214-1D6CEEFC0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3D8F47-7011-7643-1366-ECBFDA760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E606DF8-E1D6-ACDA-982D-3EF3725700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6E3327-369C-7A1C-38C1-3B616E890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CB8F8B4-BC04-4E4D-C405-F094F79B3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9478AF-1E52-2AF8-B06C-5C3CB19ED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42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5613EB-5407-C8B0-F9F9-62F0EEC1A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A04C53-EDB9-23CE-2FBF-7EC96CAE5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E6889CF-886E-433D-8E5C-BFB852D15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D8D2ACF-7A07-7E86-5EC2-9961FE0BD8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FE1D9A9-2729-25DC-22CD-D2D3F04192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0FE9DA6-48BC-28C5-EBFA-A3EEBB3B8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407224-8B53-C980-A46B-9FD661BCD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FF1C5A3-3D70-03A1-B7AD-316E9412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582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F118D6-500E-1F46-E2B3-A9C57201B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5D1BFDA-ECE7-04EE-C2E5-9A7F206EB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91FAAD-BE7E-588D-BFF4-F338A3F13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4C99B9-FC02-F63E-FA65-82B490219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1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2E81B8-8469-C3B1-7D29-4435DAE27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3CB682E-ACFA-B3EB-1E63-A8D8DCD40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5EC386-D816-FF76-EFE2-BB2E09AAD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169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6DB16-1F9B-5788-573B-9E50434CD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0A184B-6ED9-D87A-FF62-C8BA4E194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3073D9E-D17C-0CF5-29C7-DEA5275E2F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7E1DC8-9B03-D3F0-E909-C01E0D1D6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C3CB37-78AB-09B9-AB2D-55A2B79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88D8CD9-7204-4265-5242-234F3F87A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76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F659D2-9E11-BE36-7A60-8C1817FB7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916DB5F-707B-A25F-3CC4-61C52040C0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DD2717-C6A7-6C70-1A26-99F0022B1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E38B66-EB0F-64BE-CFDD-D2EC298D2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E9EC19-1E93-3F86-5EAF-C7D3D925F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FC07C43-FAC6-18A9-C1A4-4C26B7BE7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8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C8D441E-73F4-1F17-74AB-C301A0741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CAF21E-FAFB-22BD-FCB0-FDABF7DF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B247F6-9F79-B941-3E3A-A5A8AFEAE3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B3C68-E834-44D3-977B-1DF84DC0BB78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40599E-C928-E318-E5B9-2585F2940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3E71A95-60C0-AA0F-C3F6-A584C37EB5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ED026-A9A8-4BAC-AF8C-CFF3A53C72F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63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204F0D1-B13D-E290-86D9-AB587AE110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5" y="87606"/>
            <a:ext cx="9969187" cy="37371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1EE6BA7-D010-8EC1-7FB9-491338415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96" y="5267187"/>
            <a:ext cx="2029587" cy="11912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A7AC9EC-1E16-9224-4FE9-02CD417E8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2831" y="5267187"/>
            <a:ext cx="2122608" cy="128011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E4068BA-FE19-8379-8B54-6B8F196DD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3258" y="4981564"/>
            <a:ext cx="878632" cy="437939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8670D01E-8410-5F27-91CD-EAA01B8AC0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9087" y="5115042"/>
            <a:ext cx="1403617" cy="164781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574C0B5-D973-FC88-6CEC-D958BD6FA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62853" y="5533659"/>
            <a:ext cx="2252139" cy="92473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F045D60-CDEC-1CED-A271-6155638EE1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9927" y="4767669"/>
            <a:ext cx="1613713" cy="70428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886F667C-2C6D-00A2-641F-CB5C3206AC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009" y="494161"/>
            <a:ext cx="9640441" cy="4161457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1218BF34-B2C1-E7E6-0C60-E1361813B0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92811" y="4614487"/>
            <a:ext cx="1828894" cy="360184"/>
          </a:xfrm>
          <a:prstGeom prst="rect">
            <a:avLst/>
          </a:prstGeom>
        </p:spPr>
      </p:pic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B888923E-E1FC-FCB8-2E2D-506F35D58E03}"/>
              </a:ext>
            </a:extLst>
          </p:cNvPr>
          <p:cNvCxnSpPr/>
          <p:nvPr/>
        </p:nvCxnSpPr>
        <p:spPr>
          <a:xfrm flipH="1">
            <a:off x="5451890" y="4933928"/>
            <a:ext cx="359905" cy="9527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A79A5AE4-1466-46F6-DB99-87351F65A1BC}"/>
              </a:ext>
            </a:extLst>
          </p:cNvPr>
          <p:cNvCxnSpPr/>
          <p:nvPr/>
        </p:nvCxnSpPr>
        <p:spPr>
          <a:xfrm flipH="1">
            <a:off x="4213353" y="5419503"/>
            <a:ext cx="359905" cy="9527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D82A317E-52E9-C822-24E2-5845A1C4D921}"/>
              </a:ext>
            </a:extLst>
          </p:cNvPr>
          <p:cNvCxnSpPr>
            <a:cxnSpLocks/>
          </p:cNvCxnSpPr>
          <p:nvPr/>
        </p:nvCxnSpPr>
        <p:spPr>
          <a:xfrm>
            <a:off x="6030112" y="4913766"/>
            <a:ext cx="0" cy="18760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366E2B7-FE84-A02B-463A-46BE2EC38E64}"/>
              </a:ext>
            </a:extLst>
          </p:cNvPr>
          <p:cNvCxnSpPr>
            <a:cxnSpLocks/>
          </p:cNvCxnSpPr>
          <p:nvPr/>
        </p:nvCxnSpPr>
        <p:spPr>
          <a:xfrm>
            <a:off x="6320361" y="4913765"/>
            <a:ext cx="842492" cy="61989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BE3C32FE-17B3-58CE-E5CA-E8C731218D2B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7010144" y="4894881"/>
            <a:ext cx="689783" cy="22492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Image 40">
            <a:extLst>
              <a:ext uri="{FF2B5EF4-FFF2-40B4-BE49-F238E27FC236}">
                <a16:creationId xmlns:a16="http://schemas.microsoft.com/office/drawing/2014/main" id="{D63BDA7A-944E-D8AD-EBD6-7D1C7D7C346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8934" y="4740396"/>
            <a:ext cx="2985250" cy="326405"/>
          </a:xfrm>
          <a:prstGeom prst="rect">
            <a:avLst/>
          </a:prstGeom>
        </p:spPr>
      </p:pic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746BEFBA-F2F4-1CF3-5E75-3D70B247AB96}"/>
              </a:ext>
            </a:extLst>
          </p:cNvPr>
          <p:cNvCxnSpPr>
            <a:cxnSpLocks/>
          </p:cNvCxnSpPr>
          <p:nvPr/>
        </p:nvCxnSpPr>
        <p:spPr>
          <a:xfrm flipH="1">
            <a:off x="1957459" y="5053733"/>
            <a:ext cx="424762" cy="21345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>
            <a:extLst>
              <a:ext uri="{FF2B5EF4-FFF2-40B4-BE49-F238E27FC236}">
                <a16:creationId xmlns:a16="http://schemas.microsoft.com/office/drawing/2014/main" id="{69A9D8DC-C3B1-7211-A413-DC163625C6C9}"/>
              </a:ext>
            </a:extLst>
          </p:cNvPr>
          <p:cNvSpPr txBox="1"/>
          <p:nvPr/>
        </p:nvSpPr>
        <p:spPr>
          <a:xfrm>
            <a:off x="234161" y="6458390"/>
            <a:ext cx="2538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Navigation dans les vues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4A564B9-5944-C23B-A5FC-A876F64E8E98}"/>
              </a:ext>
            </a:extLst>
          </p:cNvPr>
          <p:cNvSpPr txBox="1"/>
          <p:nvPr/>
        </p:nvSpPr>
        <p:spPr>
          <a:xfrm>
            <a:off x="2697068" y="6458390"/>
            <a:ext cx="2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Filtres couleurs et visibilité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B098DAF-D63E-4217-10DF-94BE16B0CA3E}"/>
              </a:ext>
            </a:extLst>
          </p:cNvPr>
          <p:cNvSpPr txBox="1"/>
          <p:nvPr/>
        </p:nvSpPr>
        <p:spPr>
          <a:xfrm>
            <a:off x="7066655" y="6411700"/>
            <a:ext cx="269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Echelle et filtres de taille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3DC9E5D7-9AC5-A1AE-AD19-A0D537D836C2}"/>
              </a:ext>
            </a:extLst>
          </p:cNvPr>
          <p:cNvSpPr txBox="1"/>
          <p:nvPr/>
        </p:nvSpPr>
        <p:spPr>
          <a:xfrm>
            <a:off x="8268105" y="4662774"/>
            <a:ext cx="142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Flux affichés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4DC5181F-C447-E92F-2E93-153CB672500C}"/>
              </a:ext>
            </a:extLst>
          </p:cNvPr>
          <p:cNvSpPr txBox="1"/>
          <p:nvPr/>
        </p:nvSpPr>
        <p:spPr>
          <a:xfrm>
            <a:off x="8071286" y="827950"/>
            <a:ext cx="2069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Info-bulles sur les nœuds et les flux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B6177205-F09B-80B3-EC07-961B9212F06B}"/>
              </a:ext>
            </a:extLst>
          </p:cNvPr>
          <p:cNvSpPr txBox="1"/>
          <p:nvPr/>
        </p:nvSpPr>
        <p:spPr>
          <a:xfrm>
            <a:off x="6016216" y="233972"/>
            <a:ext cx="142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Unité utilisée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ABB9492A-1DCC-FB4F-A1F1-F299CD7EEFCF}"/>
              </a:ext>
            </a:extLst>
          </p:cNvPr>
          <p:cNvSpPr txBox="1"/>
          <p:nvPr/>
        </p:nvSpPr>
        <p:spPr>
          <a:xfrm>
            <a:off x="7153558" y="-37886"/>
            <a:ext cx="1835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Excel de l’étude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A721A4D6-2E8B-F2F3-32BF-E9D00B3CDC02}"/>
              </a:ext>
            </a:extLst>
          </p:cNvPr>
          <p:cNvCxnSpPr/>
          <p:nvPr/>
        </p:nvCxnSpPr>
        <p:spPr>
          <a:xfrm>
            <a:off x="160824" y="4662774"/>
            <a:ext cx="9980285" cy="332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AA4ED694-4862-FFA8-8B04-2F9625A02CC7}"/>
              </a:ext>
            </a:extLst>
          </p:cNvPr>
          <p:cNvSpPr txBox="1"/>
          <p:nvPr/>
        </p:nvSpPr>
        <p:spPr>
          <a:xfrm>
            <a:off x="5968126" y="5525778"/>
            <a:ext cx="1518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Niveau de détail par zone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59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Alapetite</dc:creator>
  <cp:lastModifiedBy>Julien Alapetite</cp:lastModifiedBy>
  <cp:revision>1</cp:revision>
  <dcterms:created xsi:type="dcterms:W3CDTF">2023-05-28T12:15:15Z</dcterms:created>
  <dcterms:modified xsi:type="dcterms:W3CDTF">2023-05-28T13:07:02Z</dcterms:modified>
</cp:coreProperties>
</file>