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28" autoAdjust="0"/>
    <p:restoredTop sz="94660"/>
  </p:normalViewPr>
  <p:slideViewPr>
    <p:cSldViewPr snapToGrid="0">
      <p:cViewPr varScale="1">
        <p:scale>
          <a:sx n="84" d="100"/>
          <a:sy n="84" d="100"/>
        </p:scale>
        <p:origin x="120" y="5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1EC13-6951-450A-8421-B034F7298846}" type="datetimeFigureOut">
              <a:rPr lang="fr-FR" smtClean="0"/>
              <a:t>30/06/2022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4A51C-ED1F-4500-9C2F-34BA16A7BD8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8074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1EC13-6951-450A-8421-B034F7298846}" type="datetimeFigureOut">
              <a:rPr lang="fr-FR" smtClean="0"/>
              <a:t>30/06/2022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4A51C-ED1F-4500-9C2F-34BA16A7BD8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04383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1EC13-6951-450A-8421-B034F7298846}" type="datetimeFigureOut">
              <a:rPr lang="fr-FR" smtClean="0"/>
              <a:t>30/06/2022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4A51C-ED1F-4500-9C2F-34BA16A7BD8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8376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1EC13-6951-450A-8421-B034F7298846}" type="datetimeFigureOut">
              <a:rPr lang="fr-FR" smtClean="0"/>
              <a:t>30/06/2022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4A51C-ED1F-4500-9C2F-34BA16A7BD8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77665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1EC13-6951-450A-8421-B034F7298846}" type="datetimeFigureOut">
              <a:rPr lang="fr-FR" smtClean="0"/>
              <a:t>30/06/2022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4A51C-ED1F-4500-9C2F-34BA16A7BD8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58715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1EC13-6951-450A-8421-B034F7298846}" type="datetimeFigureOut">
              <a:rPr lang="fr-FR" smtClean="0"/>
              <a:t>30/06/2022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4A51C-ED1F-4500-9C2F-34BA16A7BD8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23246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1EC13-6951-450A-8421-B034F7298846}" type="datetimeFigureOut">
              <a:rPr lang="fr-FR" smtClean="0"/>
              <a:t>30/06/2022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4A51C-ED1F-4500-9C2F-34BA16A7BD8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9825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1EC13-6951-450A-8421-B034F7298846}" type="datetimeFigureOut">
              <a:rPr lang="fr-FR" smtClean="0"/>
              <a:t>30/06/2022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4A51C-ED1F-4500-9C2F-34BA16A7BD8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4399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1EC13-6951-450A-8421-B034F7298846}" type="datetimeFigureOut">
              <a:rPr lang="fr-FR" smtClean="0"/>
              <a:t>30/06/2022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4A51C-ED1F-4500-9C2F-34BA16A7BD8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990037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1EC13-6951-450A-8421-B034F7298846}" type="datetimeFigureOut">
              <a:rPr lang="fr-FR" smtClean="0"/>
              <a:t>30/06/2022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4A51C-ED1F-4500-9C2F-34BA16A7BD8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61882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1EC13-6951-450A-8421-B034F7298846}" type="datetimeFigureOut">
              <a:rPr lang="fr-FR" smtClean="0"/>
              <a:t>30/06/2022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4A51C-ED1F-4500-9C2F-34BA16A7BD8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0515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51EC13-6951-450A-8421-B034F7298846}" type="datetimeFigureOut">
              <a:rPr lang="fr-FR" smtClean="0"/>
              <a:t>30/06/2022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D4A51C-ED1F-4500-9C2F-34BA16A7BD8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6327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us-titre 1">
            <a:extLst>
              <a:ext uri="{FF2B5EF4-FFF2-40B4-BE49-F238E27FC236}">
                <a16:creationId xmlns:a16="http://schemas.microsoft.com/office/drawing/2014/main" id="{1F9C5F71-9B09-4213-B568-ED8AFAF46C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" y="4014132"/>
            <a:ext cx="10972800" cy="1317171"/>
          </a:xfrm>
        </p:spPr>
        <p:txBody>
          <a:bodyPr/>
          <a:lstStyle/>
          <a:p>
            <a:r>
              <a:rPr lang="fr-FR" dirty="0" smtClean="0"/>
              <a:t>IFCE</a:t>
            </a:r>
          </a:p>
          <a:p>
            <a:r>
              <a:rPr lang="fr-FR" sz="2000" dirty="0" smtClean="0"/>
              <a:t>Xavier Dornier</a:t>
            </a:r>
            <a:endParaRPr lang="fr-FR" sz="2000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A2F44708-375A-4EE2-902D-14BA18038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Cartographie des flux – filière équine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64105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C53915-381D-4B01-A7FF-12705A3A03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755" y="211727"/>
            <a:ext cx="10972800" cy="608400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Représentation du secteur Courses – sport – loisir</a:t>
            </a:r>
            <a:endParaRPr lang="fr-FR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9242" y="1175351"/>
            <a:ext cx="10310313" cy="4951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83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C53915-381D-4B01-A7FF-12705A3A03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553" y="198664"/>
            <a:ext cx="10972800" cy="608400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Représentation du secteur viande</a:t>
            </a:r>
            <a:endParaRPr lang="fr-FR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4770" y="1115330"/>
            <a:ext cx="8804366" cy="5106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294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651" y="352697"/>
            <a:ext cx="10082549" cy="5799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488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21</Words>
  <Application>Microsoft Office PowerPoint</Application>
  <PresentationFormat>Grand écran</PresentationFormat>
  <Paragraphs>5</Paragraphs>
  <Slides>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Thème Office</vt:lpstr>
      <vt:lpstr>Cartographie des flux – filière équine</vt:lpstr>
      <vt:lpstr>Représentation du secteur Courses – sport – loisir</vt:lpstr>
      <vt:lpstr>Représentation du secteur viande</vt:lpstr>
      <vt:lpstr>Présentation PowerPoint</vt:lpstr>
    </vt:vector>
  </TitlesOfParts>
  <Company>INRA - RENNES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Cartographie des flux – filière équine</dc:title>
  <dc:creator>Fabrice Levert</dc:creator>
  <cp:lastModifiedBy>Fabrice Levert</cp:lastModifiedBy>
  <cp:revision>2</cp:revision>
  <dcterms:created xsi:type="dcterms:W3CDTF">2022-06-30T11:38:35Z</dcterms:created>
  <dcterms:modified xsi:type="dcterms:W3CDTF">2022-06-30T11:57:33Z</dcterms:modified>
</cp:coreProperties>
</file>